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88" autoAdjust="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39A152-9E04-B947-A53A-16736CFFA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3CA7329-98A8-5E84-5884-1BE9F95CC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991238-61E3-A628-4124-535A6F7CC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903786-B500-87E6-751D-7068E96D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740458-F3EB-D7DE-F8EA-496FA738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33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FF01D-3879-B1E1-01FC-988275A9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B425E96-E75F-6D16-D10F-10F5F05FE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424A3D-328E-8375-9469-D3ABF4F5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F6B127-062B-BD2D-D630-B603E06C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7E129C-5062-649B-0CA9-AB703D01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17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0E55F06-96BB-64B1-0A6E-F19ADABCC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FA09C7-C3A4-AE21-8015-28A8D1F69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941B17-5758-4F03-BD80-62B125F6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16BC53-F8A9-4378-6113-DB9B965F0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1918D7-0673-A439-114A-8FA7AAAC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52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F18382-DE61-5D37-56D5-B473ED1B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DDCB8D-198F-3AF4-0203-10BB2B433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E11E42-20E6-71EC-4AF1-E05DC069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A34B3B-8A0A-BB5D-AFE0-C2CAF020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46D0A2-CD95-E261-80C4-266983F7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64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9B119-61C2-B813-3C92-C0F4C0B6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2CFF70-FD58-C165-6CA1-35BA5D2DC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48FDEE-6E5B-7356-EB45-EE8A2662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F6F27A-AF37-71DC-455D-745EF6092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116AE0-4AF0-D472-975A-29B4399D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16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3B99D-F750-5D8D-7D3F-03343069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BE7400-1C52-F350-3753-D5CD9A183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EF3FB1-66F5-904E-1686-6C0036206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F94FE7F-7513-837B-C2C2-51BB3D662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49C1E8-E595-4E39-DBD0-A1D49E5E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DE65B0-D18F-FDF5-999B-8D323924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041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7666CF-843C-5CD7-7888-3B452666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BAF6FA-7834-4B7C-82A7-951DCC05E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7272A6-92FD-8E95-047C-5FE59F2B6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29BD089-BF75-FAF3-7BA2-3870C8A52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E95BB35-54BA-6892-CE57-0C65FC62F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96AC53-CAF5-8075-8ADD-470990F55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250937C-0902-0774-A875-2BB57321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8B902D5-7161-ABFE-45AE-433C5610B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964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0BE52B-7B85-91AF-5D31-4374D64D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20783D-E9F3-3712-9B1D-073F75939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A7F1732-25D2-9DA8-5F07-ACF73E69C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E204CC-21A5-4029-64E6-69A1F890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42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29DD3EE-E091-2920-7C4C-44F3C74A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B65C9AF-2320-208D-6610-80FD9C68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C9193A-AF5D-AE46-EB8F-87FFC55D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78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B72D60-7A41-38D6-4EE0-9339C4A4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FD1BD3-591B-7300-67D9-41897A12D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F738FF0-5AEA-958D-76D3-652980B9D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5C53F1-961B-E385-DCCC-F62C5A5D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3F9809-B5A0-FE03-D666-EDC7BBB2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35BD95-AB0B-3855-D7D6-86629D46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4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F1188-1D23-8E3F-3F4A-FB191354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80F8FE-7DDE-3B04-34D3-73CFC8DC4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506F60-CB7E-1EF9-2CD1-A3AE3FB17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6856D2-6141-C3FE-490D-31FD1D5D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723B5A-C063-EA0F-2BC0-6C155D61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8E47E2-436F-2E4C-D133-373035BB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169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089447-4B94-50CC-A821-7ED65985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90E76A-C402-0677-5A4A-82D3EE20E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C94C90-503C-9807-DE4D-894A116A9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7A6E6-B21A-4B10-A9E5-EC8F2B164A2E}" type="datetimeFigureOut">
              <a:rPr lang="zh-TW" altLang="en-US" smtClean="0"/>
              <a:t>2025/4/2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6A5619-6166-908E-4B08-33A70FFF9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3C7408-EE39-548C-864E-50EDE7602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FC65D-6010-4F3E-83FB-FEC5C7E0A5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22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34D69F3-C80B-CE83-2998-C3AE3B0D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0" t="8145" r="2177" b="6094"/>
          <a:stretch/>
        </p:blipFill>
        <p:spPr>
          <a:xfrm>
            <a:off x="747133" y="-17557"/>
            <a:ext cx="6166104" cy="32016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A16651-0F43-6730-3B52-58A3CA11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37" y="-17557"/>
            <a:ext cx="5239922" cy="40503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4E2328-D0C8-A061-96AF-CB0C70FD5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350" y="3247260"/>
            <a:ext cx="4642887" cy="36107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5947348-2625-3E06-05F9-E045B0A309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10" t="2396" r="2670" b="4881"/>
          <a:stretch/>
        </p:blipFill>
        <p:spPr>
          <a:xfrm>
            <a:off x="6995738" y="4032761"/>
            <a:ext cx="5074920" cy="286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78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DC362E-2A40-658F-7747-A535BCA54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10" y="1775991"/>
            <a:ext cx="3959897" cy="31709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78638A-17C4-0327-929B-62170039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6" t="2465"/>
          <a:stretch/>
        </p:blipFill>
        <p:spPr>
          <a:xfrm>
            <a:off x="6318504" y="1690462"/>
            <a:ext cx="4244690" cy="32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3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F10E161-87E8-E865-EBF2-959199A3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203" y="1110565"/>
            <a:ext cx="5265594" cy="42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D5CED28-24F6-A45B-E9D9-95040B5F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" t="14715" r="3904"/>
          <a:stretch/>
        </p:blipFill>
        <p:spPr>
          <a:xfrm>
            <a:off x="2185416" y="384048"/>
            <a:ext cx="6967728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7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32CEF9-9573-9B36-CB2A-51686451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13" t="19655" r="-1919" b="-3511"/>
          <a:stretch/>
        </p:blipFill>
        <p:spPr>
          <a:xfrm>
            <a:off x="0" y="338483"/>
            <a:ext cx="4699872" cy="3657600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30F0ADBC-36D2-0790-6914-F4167FC31421}"/>
              </a:ext>
            </a:extLst>
          </p:cNvPr>
          <p:cNvGrpSpPr/>
          <p:nvPr/>
        </p:nvGrpSpPr>
        <p:grpSpPr>
          <a:xfrm>
            <a:off x="4427604" y="256032"/>
            <a:ext cx="4304068" cy="3543455"/>
            <a:chOff x="6278122" y="607983"/>
            <a:chExt cx="4304068" cy="354345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A0E1F53-4814-2E20-A5F5-11563764C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122" y="607983"/>
              <a:ext cx="4304068" cy="3543455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F91732F-04AE-FF6B-3A93-E256118E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8122" y="2379710"/>
              <a:ext cx="3185159" cy="1712174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285B35F6-DE88-962D-E949-F2CBF02EB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655" y="1385471"/>
            <a:ext cx="3573345" cy="45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7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BBF550B-3BB3-2248-8A24-C7C69D2A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77" r="1700" b="12323"/>
          <a:stretch/>
        </p:blipFill>
        <p:spPr>
          <a:xfrm>
            <a:off x="128086" y="66126"/>
            <a:ext cx="5675556" cy="118918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DC73-6E31-1AB0-AFC6-AD3179492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4" y="1432495"/>
            <a:ext cx="7383059" cy="948631"/>
          </a:xfrm>
          <a:prstGeom prst="rect">
            <a:avLst/>
          </a:prstGeom>
        </p:spPr>
      </p:pic>
      <p:pic>
        <p:nvPicPr>
          <p:cNvPr id="1026" name="Picture 2" descr="第一次養貓時需要準備哪些東西呢？ 日本獅王台灣官方旗艦館">
            <a:extLst>
              <a:ext uri="{FF2B5EF4-FFF2-40B4-BE49-F238E27FC236}">
                <a16:creationId xmlns:a16="http://schemas.microsoft.com/office/drawing/2014/main" id="{FAF21A96-8AF4-265A-50AF-03EA61FB6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43" y="477682"/>
            <a:ext cx="2855167" cy="190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32AA215-88A7-7E87-F2EF-617F7F031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84" y="2659723"/>
            <a:ext cx="4667851" cy="110951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0C743D8-5805-9FE8-015D-A1CBA6BCC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935" y="1906810"/>
            <a:ext cx="1886636" cy="210978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EB28669-AD8D-8C5C-663D-ABBDE538F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84" y="4348360"/>
            <a:ext cx="5675558" cy="117703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83C523A-AA78-D994-9BAD-0ECCFF225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3641" y="4608648"/>
            <a:ext cx="2886478" cy="224821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FCCE010-900D-1A97-912C-3CFEF4BC813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0969"/>
          <a:stretch/>
        </p:blipFill>
        <p:spPr>
          <a:xfrm>
            <a:off x="0" y="5908231"/>
            <a:ext cx="6563641" cy="94863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8719773-9FEC-AFCB-CE83-CCB1FD205F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-66126"/>
            <a:ext cx="10747115" cy="692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0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0904DB-E5A2-6367-6165-C8D02775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893697" cy="10598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6DA371-E99B-DF4F-4368-FF1CE7246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468"/>
            <a:ext cx="7632441" cy="12407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5CB6F72-A9EE-DE19-B7A6-E7A3DA7EE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" y="2451831"/>
            <a:ext cx="5010539" cy="10221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B2021EC-D4BA-3252-EEBE-EBBA791EF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551" y="3714707"/>
            <a:ext cx="9341812" cy="118334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0351052-2783-271D-020E-8495B127B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3" y="5404159"/>
            <a:ext cx="5627965" cy="11833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1B9D686-3BA0-C9C2-CD1A-2FA0BB5F4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6223" y="1135468"/>
            <a:ext cx="4535777" cy="145585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1F60315-E000-FB5A-3FF2-02A301779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8216" y="5056910"/>
            <a:ext cx="4773784" cy="132488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F3422DF-0162-5E8D-74B5-09243E827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91755" y="270496"/>
            <a:ext cx="12162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AC60E57-CB84-CE78-8E61-9E92511C9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6" y="0"/>
            <a:ext cx="4678726" cy="3429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788017-2317-275F-4433-FF1A4A24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412" y="0"/>
            <a:ext cx="4263385" cy="32652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25402DD-BE57-1CCF-C62D-4D7FBA92F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6" y="3429000"/>
            <a:ext cx="4391314" cy="337070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82AA236-7A1F-B6B4-71D0-BE81B009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672" y="3429000"/>
            <a:ext cx="4165860" cy="31329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A650326-7031-EC41-7A41-387D9C79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753" y="2667311"/>
            <a:ext cx="4105247" cy="31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4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F59F5C25-0B63-1DD0-57A5-E0D54235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84" y="3669929"/>
            <a:ext cx="7752105" cy="299566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520EC49-E051-F46E-7FD3-A97C4E166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56967"/>
            <a:ext cx="4384678" cy="28741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596FF86-004B-5553-65D1-84528D49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1" y="121531"/>
            <a:ext cx="4471415" cy="303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7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5C800-B230-30D0-CE36-8946353E7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F781B74-C433-A1C8-E85F-17E7FDC7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6" y="816864"/>
            <a:ext cx="3593592" cy="23429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0C35C34-6347-66EA-C663-3D2CBCEA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978" y="816864"/>
            <a:ext cx="3550882" cy="234290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FA55790-8133-C98A-9070-2380BDDA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978" y="3698228"/>
            <a:ext cx="3897774" cy="23839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7FBBBD0-3574-CB52-2728-786921743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685" y="3647415"/>
            <a:ext cx="3553043" cy="23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13E9AE-816A-5397-3DE4-FCF83027E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85" y="1708977"/>
            <a:ext cx="4772640" cy="38652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E67D82D-380E-50DE-9365-77717382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289" y="1626681"/>
            <a:ext cx="4692726" cy="3865293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DF91DE09-3368-E82C-AA28-9436EE6D59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10783" y="2333993"/>
            <a:ext cx="491587" cy="49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9363CE4-9789-53D4-3106-E5CD7C275B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30567" y="1860045"/>
            <a:ext cx="491587" cy="49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02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128207-53CD-47C3-D0AE-004925F30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195"/>
          <a:stretch/>
        </p:blipFill>
        <p:spPr>
          <a:xfrm>
            <a:off x="0" y="0"/>
            <a:ext cx="4935661" cy="402336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A36B52-708E-DA64-BB69-F071A862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32" y="0"/>
            <a:ext cx="7253468" cy="28986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75A653-3958-ECB5-2BCD-91BB7288E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07" y="4023360"/>
            <a:ext cx="3224024" cy="25467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2B30BD-6038-AD3B-EB63-5895AAD31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058" y="4315535"/>
            <a:ext cx="2849815" cy="22546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BEFD3DE-74FE-E69A-0F5F-0D2CDEDCB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1873" y="4334774"/>
            <a:ext cx="2849815" cy="22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F8FB61-7F2A-02CC-F1D4-ADC84F3E4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14" y="86496"/>
            <a:ext cx="9604281" cy="32763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02B1A3-E559-7A28-875C-D95B447C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3495127"/>
            <a:ext cx="4050792" cy="31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A8243A-7377-A990-90EE-644FBD481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6" y="910401"/>
            <a:ext cx="5335913" cy="38027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FB30A9-C03C-1568-94DD-9C6AC0F3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353" y="1225296"/>
            <a:ext cx="4588862" cy="31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B3C8C23-6224-3529-9723-426241F3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99" y="1249589"/>
            <a:ext cx="5373301" cy="33772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8B0867-95B0-33FC-649A-7B582A12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63" y="1249588"/>
            <a:ext cx="5268238" cy="33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6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8031</TotalTime>
  <Words>0</Words>
  <Application>Microsoft Office PowerPoint</Application>
  <PresentationFormat>寬螢幕</PresentationFormat>
  <Paragraphs>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煜 鄭</dc:creator>
  <cp:lastModifiedBy>煜 鄭</cp:lastModifiedBy>
  <cp:revision>50</cp:revision>
  <dcterms:created xsi:type="dcterms:W3CDTF">2025-02-19T01:56:02Z</dcterms:created>
  <dcterms:modified xsi:type="dcterms:W3CDTF">2025-04-02T03:56:56Z</dcterms:modified>
</cp:coreProperties>
</file>